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5"/>
  </p:notesMasterIdLst>
  <p:sldIdLst>
    <p:sldId id="256" r:id="rId3"/>
    <p:sldId id="257" r:id="rId4"/>
    <p:sldId id="259" r:id="rId5"/>
    <p:sldId id="260" r:id="rId6"/>
    <p:sldId id="261" r:id="rId7"/>
    <p:sldId id="262" r:id="rId8"/>
    <p:sldId id="280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4" r:id="rId18"/>
    <p:sldId id="278" r:id="rId19"/>
    <p:sldId id="272" r:id="rId20"/>
    <p:sldId id="273" r:id="rId21"/>
    <p:sldId id="275" r:id="rId22"/>
    <p:sldId id="276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00B05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4406" autoAdjust="0"/>
  </p:normalViewPr>
  <p:slideViewPr>
    <p:cSldViewPr snapToGrid="0">
      <p:cViewPr varScale="1">
        <p:scale>
          <a:sx n="72" d="100"/>
          <a:sy n="72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F2716-9398-4520-B984-F481FDF8DE04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E4EA7-54F1-45F8-9C57-B63960E5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4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E4EA7-54F1-45F8-9C57-B63960E5EC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5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7" indent="0" algn="ctr">
              <a:buNone/>
              <a:defRPr sz="2000"/>
            </a:lvl2pPr>
            <a:lvl3pPr marL="914374" indent="0" algn="ctr">
              <a:buNone/>
              <a:defRPr sz="1800"/>
            </a:lvl3pPr>
            <a:lvl4pPr marL="1371561" indent="0" algn="ctr">
              <a:buNone/>
              <a:defRPr sz="1600"/>
            </a:lvl4pPr>
            <a:lvl5pPr marL="1828748" indent="0" algn="ctr">
              <a:buNone/>
              <a:defRPr sz="1600"/>
            </a:lvl5pPr>
            <a:lvl6pPr marL="2285935" indent="0" algn="ctr">
              <a:buNone/>
              <a:defRPr sz="1600"/>
            </a:lvl6pPr>
            <a:lvl7pPr marL="2743122" indent="0" algn="ctr">
              <a:buNone/>
              <a:defRPr sz="1600"/>
            </a:lvl7pPr>
            <a:lvl8pPr marL="3200309" indent="0" algn="ctr">
              <a:buNone/>
              <a:defRPr sz="1600"/>
            </a:lvl8pPr>
            <a:lvl9pPr marL="3657496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4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3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7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1932"/>
            </a:lvl1pPr>
            <a:lvl2pPr marL="367984" indent="0" algn="ctr">
              <a:buNone/>
              <a:defRPr sz="1610"/>
            </a:lvl2pPr>
            <a:lvl3pPr marL="735969" indent="0" algn="ctr">
              <a:buNone/>
              <a:defRPr sz="1449"/>
            </a:lvl3pPr>
            <a:lvl4pPr marL="1103953" indent="0" algn="ctr">
              <a:buNone/>
              <a:defRPr sz="1288"/>
            </a:lvl4pPr>
            <a:lvl5pPr marL="1471938" indent="0" algn="ctr">
              <a:buNone/>
              <a:defRPr sz="1288"/>
            </a:lvl5pPr>
            <a:lvl6pPr marL="1839922" indent="0" algn="ctr">
              <a:buNone/>
              <a:defRPr sz="1288"/>
            </a:lvl6pPr>
            <a:lvl7pPr marL="2207906" indent="0" algn="ctr">
              <a:buNone/>
              <a:defRPr sz="1288"/>
            </a:lvl7pPr>
            <a:lvl8pPr marL="2575890" indent="0" algn="ctr">
              <a:buNone/>
              <a:defRPr sz="1288"/>
            </a:lvl8pPr>
            <a:lvl9pPr marL="2943875" indent="0" algn="ctr">
              <a:buNone/>
              <a:defRPr sz="1288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05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00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1pPr>
            <a:lvl2pPr marL="367984" indent="0">
              <a:buNone/>
              <a:defRPr sz="1610">
                <a:solidFill>
                  <a:schemeClr val="tx1">
                    <a:tint val="75000"/>
                  </a:schemeClr>
                </a:solidFill>
              </a:defRPr>
            </a:lvl2pPr>
            <a:lvl3pPr marL="735969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3pPr>
            <a:lvl4pPr marL="1103953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4pPr>
            <a:lvl5pPr marL="1471938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5pPr>
            <a:lvl6pPr marL="1839922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6pPr>
            <a:lvl7pPr marL="2207906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7pPr>
            <a:lvl8pPr marL="2575890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8pPr>
            <a:lvl9pPr marL="2943875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34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12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18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89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11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2576"/>
            </a:lvl1pPr>
            <a:lvl2pPr>
              <a:defRPr sz="2254"/>
            </a:lvl2pPr>
            <a:lvl3pPr>
              <a:defRPr sz="1932"/>
            </a:lvl3pPr>
            <a:lvl4pPr>
              <a:defRPr sz="1610"/>
            </a:lvl4pPr>
            <a:lvl5pPr>
              <a:defRPr sz="1610"/>
            </a:lvl5pPr>
            <a:lvl6pPr>
              <a:defRPr sz="1610"/>
            </a:lvl6pPr>
            <a:lvl7pPr>
              <a:defRPr sz="1610"/>
            </a:lvl7pPr>
            <a:lvl8pPr>
              <a:defRPr sz="1610"/>
            </a:lvl8pPr>
            <a:lvl9pPr>
              <a:defRPr sz="161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2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8347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2576"/>
            </a:lvl1pPr>
            <a:lvl2pPr marL="367984" indent="0">
              <a:buNone/>
              <a:defRPr sz="2254"/>
            </a:lvl2pPr>
            <a:lvl3pPr marL="735969" indent="0">
              <a:buNone/>
              <a:defRPr sz="1932"/>
            </a:lvl3pPr>
            <a:lvl4pPr marL="1103953" indent="0">
              <a:buNone/>
              <a:defRPr sz="1610"/>
            </a:lvl4pPr>
            <a:lvl5pPr marL="1471938" indent="0">
              <a:buNone/>
              <a:defRPr sz="1610"/>
            </a:lvl5pPr>
            <a:lvl6pPr marL="1839922" indent="0">
              <a:buNone/>
              <a:defRPr sz="1610"/>
            </a:lvl6pPr>
            <a:lvl7pPr marL="2207906" indent="0">
              <a:buNone/>
              <a:defRPr sz="1610"/>
            </a:lvl7pPr>
            <a:lvl8pPr marL="2575890" indent="0">
              <a:buNone/>
              <a:defRPr sz="1610"/>
            </a:lvl8pPr>
            <a:lvl9pPr marL="2943875" indent="0">
              <a:buNone/>
              <a:defRPr sz="161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79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5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2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3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2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2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7" indent="0">
              <a:buNone/>
              <a:defRPr sz="2800"/>
            </a:lvl2pPr>
            <a:lvl3pPr marL="914374" indent="0">
              <a:buNone/>
              <a:defRPr sz="2400"/>
            </a:lvl3pPr>
            <a:lvl4pPr marL="1371561" indent="0">
              <a:buNone/>
              <a:defRPr sz="2000"/>
            </a:lvl4pPr>
            <a:lvl5pPr marL="1828748" indent="0">
              <a:buNone/>
              <a:defRPr sz="2000"/>
            </a:lvl5pPr>
            <a:lvl6pPr marL="2285935" indent="0">
              <a:buNone/>
              <a:defRPr sz="2000"/>
            </a:lvl6pPr>
            <a:lvl7pPr marL="2743122" indent="0">
              <a:buNone/>
              <a:defRPr sz="2000"/>
            </a:lvl7pPr>
            <a:lvl8pPr marL="3200309" indent="0">
              <a:buNone/>
              <a:defRPr sz="2000"/>
            </a:lvl8pPr>
            <a:lvl9pPr marL="3657496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463B-E76D-4B5E-AB19-C1AD662459BA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5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6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3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90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4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1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8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5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2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9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6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2019/4/27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9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5969" rtl="0" eaLnBrk="1" latinLnBrk="0" hangingPunct="1">
        <a:lnSpc>
          <a:spcPct val="90000"/>
        </a:lnSpc>
        <a:spcBef>
          <a:spcPct val="0"/>
        </a:spcBef>
        <a:buNone/>
        <a:defRPr sz="35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3992" indent="-183992" algn="l" defTabSz="735969" rtl="0" eaLnBrk="1" latinLnBrk="0" hangingPunct="1">
        <a:lnSpc>
          <a:spcPct val="90000"/>
        </a:lnSpc>
        <a:spcBef>
          <a:spcPts val="805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+mn-lt"/>
          <a:ea typeface="+mn-ea"/>
          <a:cs typeface="+mn-cs"/>
        </a:defRPr>
      </a:lvl1pPr>
      <a:lvl2pPr marL="55197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932" kern="1200">
          <a:solidFill>
            <a:schemeClr val="tx1"/>
          </a:solidFill>
          <a:latin typeface="+mn-lt"/>
          <a:ea typeface="+mn-ea"/>
          <a:cs typeface="+mn-cs"/>
        </a:defRPr>
      </a:lvl2pPr>
      <a:lvl3pPr marL="919961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3pPr>
      <a:lvl4pPr marL="1287945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655930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2023914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391899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759883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312786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1pPr>
      <a:lvl2pPr marL="367984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2pPr>
      <a:lvl3pPr marL="735969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3pPr>
      <a:lvl4pPr marL="1103953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471938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1839922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207906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57589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2943875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7400" y="1911929"/>
            <a:ext cx="12096024" cy="2786902"/>
            <a:chOff x="107209" y="1015907"/>
            <a:chExt cx="19240236" cy="443291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09" y="1070314"/>
              <a:ext cx="4378509" cy="43785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5527" y="2111868"/>
              <a:ext cx="2282132" cy="22954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5313" y="1899937"/>
              <a:ext cx="2282132" cy="2295400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514075" y="2623145"/>
              <a:ext cx="2026698" cy="636629"/>
              <a:chOff x="4966460" y="1396017"/>
              <a:chExt cx="1650425" cy="518434"/>
            </a:xfrm>
          </p:grpSpPr>
          <p:cxnSp>
            <p:nvCxnSpPr>
              <p:cNvPr id="12" name="直接箭头连接符 11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</a:t>
                </a: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9637" y="1015907"/>
              <a:ext cx="4378509" cy="437850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7175" y="2265594"/>
              <a:ext cx="334940" cy="639034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15038615" y="2529403"/>
              <a:ext cx="2026698" cy="636629"/>
              <a:chOff x="4966460" y="1396017"/>
              <a:chExt cx="1650425" cy="5184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7294535" y="2265593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3/4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94531" y="2232754"/>
              <a:ext cx="307244" cy="61486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8323977" y="2253181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5/4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94530" y="3259568"/>
              <a:ext cx="645447" cy="65681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8575182" y="3271983"/>
              <a:ext cx="525765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9042157" y="3445276"/>
              <a:ext cx="194942" cy="47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1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9004" y="1616969"/>
            <a:ext cx="1650014" cy="16500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7704" y="1616969"/>
            <a:ext cx="1650014" cy="16500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7054" y="1616969"/>
            <a:ext cx="1650014" cy="1650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354" y="1616969"/>
            <a:ext cx="1650014" cy="16500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9367" y="3382394"/>
            <a:ext cx="94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53434" y="3400149"/>
            <a:ext cx="16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 </a:t>
            </a:r>
            <a:r>
              <a:rPr lang="zh-CN" altLang="en-US" dirty="0"/>
              <a:t>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56158" y="3400148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无对抗网络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5508" y="3382394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有对抗网络</a:t>
            </a:r>
          </a:p>
        </p:txBody>
      </p:sp>
    </p:spTree>
    <p:extLst>
      <p:ext uri="{BB962C8B-B14F-4D97-AF65-F5344CB8AC3E}">
        <p14:creationId xmlns:p14="http://schemas.microsoft.com/office/powerpoint/2010/main" val="214396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97835" y="809553"/>
            <a:ext cx="10319302" cy="2519499"/>
            <a:chOff x="897834" y="848138"/>
            <a:chExt cx="10319302" cy="2519499"/>
          </a:xfrm>
        </p:grpSpPr>
        <p:sp>
          <p:nvSpPr>
            <p:cNvPr id="2" name="圆角矩形 1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6" name="直接箭头连接符 5"/>
            <p:cNvCxnSpPr>
              <a:stCxn id="2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2643808" y="2299252"/>
              <a:ext cx="1842052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4485860" y="2577547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7" name="直接箭头连接符 16"/>
            <p:cNvCxnSpPr>
              <a:stCxn id="10" idx="3"/>
              <a:endCxn id="11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1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9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7834" y="1849543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710584" y="342237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GAN </a:t>
            </a:r>
            <a:r>
              <a:rPr lang="zh-CN" altLang="en-US" b="1" dirty="0"/>
              <a:t>结构示意图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429376" y="2110271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+mn-ea"/>
              </a:rPr>
              <a:t>G(z)</a:t>
            </a:r>
            <a:endParaRPr lang="zh-CN" altLang="en-US" sz="2000" i="1" dirty="0">
              <a:latin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216325" y="1561998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D(x)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3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2223" y="961203"/>
            <a:ext cx="10183467" cy="2519498"/>
            <a:chOff x="1033669" y="848138"/>
            <a:chExt cx="10183467" cy="2519499"/>
          </a:xfrm>
        </p:grpSpPr>
        <p:sp>
          <p:nvSpPr>
            <p:cNvPr id="3" name="圆角矩形 2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4" name="直接箭头连接符 3"/>
            <p:cNvCxnSpPr>
              <a:stCxn id="3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圆角矩形 4"/>
            <p:cNvSpPr/>
            <p:nvPr/>
          </p:nvSpPr>
          <p:spPr>
            <a:xfrm>
              <a:off x="2643808" y="2299252"/>
              <a:ext cx="1709530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6" name="直接箭头连接符 5"/>
            <p:cNvCxnSpPr>
              <a:stCxn id="5" idx="3"/>
            </p:cNvCxnSpPr>
            <p:nvPr/>
          </p:nvCxnSpPr>
          <p:spPr>
            <a:xfrm>
              <a:off x="4353338" y="2570922"/>
              <a:ext cx="728870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1" name="直接箭头连接符 10"/>
            <p:cNvCxnSpPr>
              <a:stCxn id="8" idx="3"/>
              <a:endCxn id="9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9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3669" y="2884376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172459" y="443208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CGAN </a:t>
            </a:r>
            <a:r>
              <a:rPr lang="zh-CN" altLang="en-US" b="1" dirty="0"/>
              <a:t>结构示意图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902220" y="1642036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6388" y="1223798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640950" y="874201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478613" y="422400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</a:p>
        </p:txBody>
      </p:sp>
      <p:cxnSp>
        <p:nvCxnSpPr>
          <p:cNvPr id="27" name="直接箭头连接符 26"/>
          <p:cNvCxnSpPr>
            <a:stCxn id="22" idx="3"/>
          </p:cNvCxnSpPr>
          <p:nvPr/>
        </p:nvCxnSpPr>
        <p:spPr>
          <a:xfrm>
            <a:off x="1856376" y="1913703"/>
            <a:ext cx="639192" cy="64306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8121865" y="1385274"/>
            <a:ext cx="0" cy="5052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63331" y="2269816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G(Z|Y)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24053" y="1744810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D(X|Y)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1.zhimg.com/80/v2-bb6d598086a50d952f7a52295cb56c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9" y="514906"/>
            <a:ext cx="7472607" cy="36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96" y="931324"/>
            <a:ext cx="86582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/>
          <p:nvPr/>
        </p:nvCxnSpPr>
        <p:spPr>
          <a:xfrm flipV="1">
            <a:off x="949902" y="1625852"/>
            <a:ext cx="1269294" cy="2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221459" y="445400"/>
            <a:ext cx="105630" cy="202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258259" y="163417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1907" y="439022"/>
            <a:ext cx="94312" cy="2028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45199" y="892295"/>
            <a:ext cx="71329" cy="145824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962210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506067" y="1629734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757435" y="1621417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021233" y="163805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232894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373334" y="1257756"/>
            <a:ext cx="1031029" cy="775004"/>
            <a:chOff x="4384032" y="2643949"/>
            <a:chExt cx="1021522" cy="775548"/>
          </a:xfrm>
        </p:grpSpPr>
        <p:sp>
          <p:nvSpPr>
            <p:cNvPr id="26" name="矩形 25"/>
            <p:cNvSpPr/>
            <p:nvPr/>
          </p:nvSpPr>
          <p:spPr>
            <a:xfrm>
              <a:off x="4581079" y="2643949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5299129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4309420" y="1418408"/>
            <a:ext cx="915591" cy="413783"/>
            <a:chOff x="4384032" y="2643947"/>
            <a:chExt cx="741839" cy="775550"/>
          </a:xfrm>
        </p:grpSpPr>
        <p:sp>
          <p:nvSpPr>
            <p:cNvPr id="39" name="矩形 38"/>
            <p:cNvSpPr/>
            <p:nvPr/>
          </p:nvSpPr>
          <p:spPr>
            <a:xfrm>
              <a:off x="4581081" y="2643949"/>
              <a:ext cx="148479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4830608" y="2643947"/>
              <a:ext cx="146360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4976967" y="3031720"/>
              <a:ext cx="1489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5233621" y="14145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583845" y="14023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5414259" y="1648954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5764485" y="1645996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945126" y="1499993"/>
            <a:ext cx="421996" cy="28506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6348165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528806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/>
          <p:cNvCxnSpPr/>
          <p:nvPr/>
        </p:nvCxnSpPr>
        <p:spPr>
          <a:xfrm>
            <a:off x="6931847" y="1641521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112487" y="1495518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7532821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713460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/>
          <p:cNvCxnSpPr/>
          <p:nvPr/>
        </p:nvCxnSpPr>
        <p:spPr>
          <a:xfrm>
            <a:off x="8133792" y="1624889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314433" y="1573308"/>
            <a:ext cx="421996" cy="962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>
            <a:off x="8736428" y="161670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8947239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9369235" y="164152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9520993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563189" y="3928745"/>
            <a:ext cx="107415" cy="77500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 rot="10800000">
            <a:off x="2899987" y="3047191"/>
            <a:ext cx="124440" cy="17345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>
            <a:stCxn id="39" idx="2"/>
            <a:endCxn id="84" idx="0"/>
          </p:cNvCxnSpPr>
          <p:nvPr/>
        </p:nvCxnSpPr>
        <p:spPr>
          <a:xfrm flipH="1">
            <a:off x="4616895" y="1832190"/>
            <a:ext cx="27352" cy="209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61" idx="2"/>
            <a:endCxn id="317" idx="0"/>
          </p:cNvCxnSpPr>
          <p:nvPr/>
        </p:nvCxnSpPr>
        <p:spPr>
          <a:xfrm>
            <a:off x="6156123" y="1785062"/>
            <a:ext cx="7126" cy="1446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79" idx="2"/>
            <a:endCxn id="323" idx="0"/>
          </p:cNvCxnSpPr>
          <p:nvPr/>
        </p:nvCxnSpPr>
        <p:spPr>
          <a:xfrm rot="5400000">
            <a:off x="6908797" y="118889"/>
            <a:ext cx="1269087" cy="4377306"/>
          </a:xfrm>
          <a:prstGeom prst="bentConnector3">
            <a:avLst>
              <a:gd name="adj1" fmla="val 4182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rot="10800000">
            <a:off x="5391783" y="3434066"/>
            <a:ext cx="541032" cy="21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 flipV="1">
            <a:off x="3056583" y="4278854"/>
            <a:ext cx="569121" cy="85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320" idx="1"/>
          </p:cNvCxnSpPr>
          <p:nvPr/>
        </p:nvCxnSpPr>
        <p:spPr>
          <a:xfrm flipH="1" flipV="1">
            <a:off x="3710643" y="3427230"/>
            <a:ext cx="1598542" cy="27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 rot="10800000">
            <a:off x="3608009" y="3923108"/>
            <a:ext cx="106561" cy="751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4111022" y="3933004"/>
            <a:ext cx="107415" cy="7750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/>
          <p:cNvCxnSpPr/>
          <p:nvPr/>
        </p:nvCxnSpPr>
        <p:spPr>
          <a:xfrm rot="10800000">
            <a:off x="4204383" y="4316247"/>
            <a:ext cx="34475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10" idx="1"/>
          </p:cNvCxnSpPr>
          <p:nvPr/>
        </p:nvCxnSpPr>
        <p:spPr>
          <a:xfrm flipH="1" flipV="1">
            <a:off x="3714568" y="4308900"/>
            <a:ext cx="396452" cy="11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3944635" y="929419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conv3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529080" y="539452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pool1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116473" y="150920"/>
            <a:ext cx="82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conv1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890991" y="3661216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349168" y="113096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pool3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050220" y="1051616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conv4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793907" y="1185846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pool4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865008" y="1132581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conv5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9082893" y="1173777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conv6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50330" y="123202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pool5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cxnSp>
        <p:nvCxnSpPr>
          <p:cNvPr id="138" name="直接箭头连接符 137"/>
          <p:cNvCxnSpPr/>
          <p:nvPr/>
        </p:nvCxnSpPr>
        <p:spPr>
          <a:xfrm flipH="1">
            <a:off x="5924077" y="3452952"/>
            <a:ext cx="204681" cy="34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353506" y="960086"/>
            <a:ext cx="7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pool2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5223218" y="3939824"/>
            <a:ext cx="871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D7D31"/>
                </a:solidFill>
              </a:rPr>
              <a:t>deconv</a:t>
            </a:r>
            <a:endParaRPr lang="zh-CN" altLang="en-US" b="1" dirty="0">
              <a:solidFill>
                <a:srgbClr val="ED7D31"/>
              </a:solidFill>
            </a:endParaRPr>
          </a:p>
        </p:txBody>
      </p:sp>
      <p:cxnSp>
        <p:nvCxnSpPr>
          <p:cNvPr id="11" name="肘形连接符 10"/>
          <p:cNvCxnSpPr>
            <a:stCxn id="86" idx="3"/>
            <a:endCxn id="37" idx="1"/>
          </p:cNvCxnSpPr>
          <p:nvPr/>
        </p:nvCxnSpPr>
        <p:spPr>
          <a:xfrm rot="10800000" flipH="1" flipV="1">
            <a:off x="2899987" y="3914441"/>
            <a:ext cx="2189846" cy="2125780"/>
          </a:xfrm>
          <a:prstGeom prst="bentConnector3">
            <a:avLst>
              <a:gd name="adj1" fmla="val -104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109" idx="2"/>
          </p:cNvCxnSpPr>
          <p:nvPr/>
        </p:nvCxnSpPr>
        <p:spPr>
          <a:xfrm flipH="1">
            <a:off x="3661288" y="3620631"/>
            <a:ext cx="2176" cy="3024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5374272" y="3046215"/>
            <a:ext cx="424" cy="1740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836" y="5478246"/>
            <a:ext cx="1590675" cy="112395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939660" y="221943"/>
            <a:ext cx="8598134" cy="216582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0" name="矩形 299"/>
          <p:cNvSpPr/>
          <p:nvPr/>
        </p:nvSpPr>
        <p:spPr>
          <a:xfrm>
            <a:off x="1939660" y="2804946"/>
            <a:ext cx="8598134" cy="211132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1" name="矩形 300"/>
          <p:cNvSpPr/>
          <p:nvPr/>
        </p:nvSpPr>
        <p:spPr>
          <a:xfrm>
            <a:off x="1939660" y="5320802"/>
            <a:ext cx="8598134" cy="149622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矩形 316"/>
          <p:cNvSpPr/>
          <p:nvPr/>
        </p:nvSpPr>
        <p:spPr>
          <a:xfrm>
            <a:off x="6120789" y="3231878"/>
            <a:ext cx="84923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矩形 317"/>
          <p:cNvSpPr/>
          <p:nvPr/>
        </p:nvSpPr>
        <p:spPr>
          <a:xfrm rot="10800000">
            <a:off x="5843187" y="3231878"/>
            <a:ext cx="84923" cy="413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文本框 318"/>
          <p:cNvSpPr txBox="1"/>
          <p:nvPr/>
        </p:nvSpPr>
        <p:spPr>
          <a:xfrm>
            <a:off x="5640978" y="3619382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320" name="矩形 319"/>
          <p:cNvSpPr/>
          <p:nvPr/>
        </p:nvSpPr>
        <p:spPr>
          <a:xfrm rot="10800000">
            <a:off x="3607105" y="3117893"/>
            <a:ext cx="103541" cy="6186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矩形 320"/>
          <p:cNvSpPr/>
          <p:nvPr/>
        </p:nvSpPr>
        <p:spPr>
          <a:xfrm rot="10800000">
            <a:off x="5315391" y="3202457"/>
            <a:ext cx="79647" cy="4308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3" name="矩形 322"/>
          <p:cNvSpPr/>
          <p:nvPr/>
        </p:nvSpPr>
        <p:spPr>
          <a:xfrm>
            <a:off x="5309187" y="2942086"/>
            <a:ext cx="90999" cy="859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09" y="2590801"/>
            <a:ext cx="2718213" cy="19695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19" y="2136649"/>
            <a:ext cx="411922" cy="3803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24955" y="1838771"/>
            <a:ext cx="855267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生成网络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46116" y="2850574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卷积网络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546117" y="2265592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输入图像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503847" y="3596656"/>
            <a:ext cx="664409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反卷积网络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466911" y="4226073"/>
            <a:ext cx="664409" cy="2274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分类结果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570" y="4654287"/>
            <a:ext cx="462510" cy="43088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795775" y="4840458"/>
            <a:ext cx="72723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en-US" altLang="zh-CN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Ground truth</a:t>
            </a:r>
            <a:endParaRPr lang="zh-CN" altLang="en-US" sz="878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1761813" y="2479942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1786853" y="3106815"/>
            <a:ext cx="98396" cy="418832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下箭头 34"/>
          <p:cNvSpPr/>
          <p:nvPr/>
        </p:nvSpPr>
        <p:spPr>
          <a:xfrm>
            <a:off x="1761813" y="3865611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36" name="直接箭头连接符 35"/>
          <p:cNvCxnSpPr>
            <a:endCxn id="38" idx="2"/>
          </p:cNvCxnSpPr>
          <p:nvPr/>
        </p:nvCxnSpPr>
        <p:spPr>
          <a:xfrm flipV="1">
            <a:off x="3636080" y="4239091"/>
            <a:ext cx="1571945" cy="4488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7" name="组合 36"/>
          <p:cNvGrpSpPr/>
          <p:nvPr/>
        </p:nvGrpSpPr>
        <p:grpSpPr>
          <a:xfrm>
            <a:off x="5208024" y="4071925"/>
            <a:ext cx="334328" cy="439608"/>
            <a:chOff x="9568206" y="4991144"/>
            <a:chExt cx="685294" cy="901094"/>
          </a:xfrm>
        </p:grpSpPr>
        <p:sp>
          <p:nvSpPr>
            <p:cNvPr id="38" name="椭圆 37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6108"/>
              <a:endParaRPr lang="zh-CN" altLang="en-US" sz="878" kern="0">
                <a:solidFill>
                  <a:srgbClr val="4472C4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648333" y="5149126"/>
              <a:ext cx="525037" cy="743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46108"/>
              <a:r>
                <a:rPr lang="en-US" altLang="zh-CN" sz="878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OR</a:t>
              </a:r>
              <a:endParaRPr lang="zh-CN" altLang="en-US" sz="878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cxnSp>
        <p:nvCxnSpPr>
          <p:cNvPr id="40" name="直接箭头连接符 39"/>
          <p:cNvCxnSpPr>
            <a:stCxn id="31" idx="3"/>
            <a:endCxn id="38" idx="2"/>
          </p:cNvCxnSpPr>
          <p:nvPr/>
        </p:nvCxnSpPr>
        <p:spPr>
          <a:xfrm flipV="1">
            <a:off x="3636080" y="4239091"/>
            <a:ext cx="1571945" cy="63064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1358923" y="2073409"/>
            <a:ext cx="3541199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087314" y="2073409"/>
            <a:ext cx="3992782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943572" y="2516964"/>
            <a:ext cx="417559" cy="384672"/>
            <a:chOff x="4583289" y="2633311"/>
            <a:chExt cx="848008" cy="789041"/>
          </a:xfrm>
        </p:grpSpPr>
        <p:sp>
          <p:nvSpPr>
            <p:cNvPr id="45" name="矩形 44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2" name="直接箭头连接符 51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肘形连接符 53"/>
          <p:cNvCxnSpPr/>
          <p:nvPr/>
        </p:nvCxnSpPr>
        <p:spPr>
          <a:xfrm>
            <a:off x="3632425" y="2307988"/>
            <a:ext cx="2300673" cy="385444"/>
          </a:xfrm>
          <a:prstGeom prst="bentConnector3">
            <a:avLst>
              <a:gd name="adj1" fmla="val 6848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6" name="组合 55"/>
          <p:cNvGrpSpPr/>
          <p:nvPr/>
        </p:nvGrpSpPr>
        <p:grpSpPr>
          <a:xfrm>
            <a:off x="5969774" y="3480939"/>
            <a:ext cx="417559" cy="384672"/>
            <a:chOff x="4583289" y="2633311"/>
            <a:chExt cx="848008" cy="789041"/>
          </a:xfrm>
        </p:grpSpPr>
        <p:sp>
          <p:nvSpPr>
            <p:cNvPr id="57" name="矩形 56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接箭头连接符 69"/>
          <p:cNvCxnSpPr>
            <a:stCxn id="38" idx="6"/>
            <a:endCxn id="63" idx="1"/>
          </p:cNvCxnSpPr>
          <p:nvPr/>
        </p:nvCxnSpPr>
        <p:spPr>
          <a:xfrm flipV="1">
            <a:off x="5542352" y="3669986"/>
            <a:ext cx="427422" cy="5691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2" name="组合 81"/>
          <p:cNvGrpSpPr/>
          <p:nvPr/>
        </p:nvGrpSpPr>
        <p:grpSpPr>
          <a:xfrm>
            <a:off x="7056682" y="2818578"/>
            <a:ext cx="507396" cy="718841"/>
            <a:chOff x="13097848" y="2157499"/>
            <a:chExt cx="1040045" cy="1473458"/>
          </a:xfrm>
        </p:grpSpPr>
        <p:sp>
          <p:nvSpPr>
            <p:cNvPr id="72" name="矩形 71"/>
            <p:cNvSpPr/>
            <p:nvPr/>
          </p:nvSpPr>
          <p:spPr>
            <a:xfrm>
              <a:off x="14067222" y="2157499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73" name="直接箭头连接符 72"/>
            <p:cNvCxnSpPr/>
            <p:nvPr/>
          </p:nvCxnSpPr>
          <p:spPr>
            <a:xfrm>
              <a:off x="13229466" y="282579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>
              <a:off x="13490830" y="284244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13426044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3097848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3723682" y="217168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13840642" y="2843526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肘形连接符 83"/>
          <p:cNvCxnSpPr>
            <a:stCxn id="45" idx="3"/>
            <a:endCxn id="57" idx="3"/>
          </p:cNvCxnSpPr>
          <p:nvPr/>
        </p:nvCxnSpPr>
        <p:spPr>
          <a:xfrm>
            <a:off x="6361131" y="2712589"/>
            <a:ext cx="26202" cy="963975"/>
          </a:xfrm>
          <a:prstGeom prst="bentConnector3">
            <a:avLst>
              <a:gd name="adj1" fmla="val 52563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endCxn id="78" idx="1"/>
          </p:cNvCxnSpPr>
          <p:nvPr/>
        </p:nvCxnSpPr>
        <p:spPr>
          <a:xfrm>
            <a:off x="6516916" y="3169687"/>
            <a:ext cx="539765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椭圆 96"/>
          <p:cNvSpPr/>
          <p:nvPr/>
        </p:nvSpPr>
        <p:spPr>
          <a:xfrm>
            <a:off x="8633118" y="3143387"/>
            <a:ext cx="67433" cy="574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00027"/>
            <a:endParaRPr lang="zh-CN" altLang="en-US" sz="1575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362921" y="3305944"/>
            <a:ext cx="63392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34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dirty="0"/>
              <a:t>判别</a:t>
            </a:r>
            <a:r>
              <a:rPr lang="en-US" altLang="zh-CN" sz="878" dirty="0"/>
              <a:t>0 or 1</a:t>
            </a:r>
            <a:r>
              <a:rPr lang="zh-CN" altLang="en-US" sz="878" dirty="0"/>
              <a:t>？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516916" y="3467000"/>
            <a:ext cx="95688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1575" b="1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concat</a:t>
            </a:r>
            <a:endParaRPr lang="zh-CN" altLang="en-US" sz="1575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438652" y="3169687"/>
            <a:ext cx="194466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接箭头连接符 104"/>
          <p:cNvCxnSpPr/>
          <p:nvPr/>
        </p:nvCxnSpPr>
        <p:spPr>
          <a:xfrm flipV="1">
            <a:off x="7587251" y="3158912"/>
            <a:ext cx="270867" cy="427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文本框 105"/>
          <p:cNvSpPr txBox="1"/>
          <p:nvPr/>
        </p:nvSpPr>
        <p:spPr>
          <a:xfrm>
            <a:off x="5994888" y="3318674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5968686" y="2330901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073732" y="2610849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115025" y="2847756"/>
            <a:ext cx="382455" cy="2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FC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124720" y="3040809"/>
            <a:ext cx="330041" cy="298136"/>
            <a:chOff x="14840784" y="3771937"/>
            <a:chExt cx="676507" cy="611110"/>
          </a:xfrm>
        </p:grpSpPr>
        <p:sp>
          <p:nvSpPr>
            <p:cNvPr id="114" name="矩形 113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7815748" y="3034259"/>
            <a:ext cx="330041" cy="298136"/>
            <a:chOff x="14840784" y="3771937"/>
            <a:chExt cx="676507" cy="611110"/>
          </a:xfrm>
        </p:grpSpPr>
        <p:sp>
          <p:nvSpPr>
            <p:cNvPr id="120" name="矩形 119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cxnSp>
        <p:nvCxnSpPr>
          <p:cNvPr id="126" name="直接箭头连接符 125"/>
          <p:cNvCxnSpPr/>
          <p:nvPr/>
        </p:nvCxnSpPr>
        <p:spPr>
          <a:xfrm>
            <a:off x="8130656" y="3158912"/>
            <a:ext cx="103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6747875" y="1842869"/>
            <a:ext cx="984089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判别网络</a:t>
            </a:r>
          </a:p>
        </p:txBody>
      </p:sp>
    </p:spTree>
    <p:extLst>
      <p:ext uri="{BB962C8B-B14F-4D97-AF65-F5344CB8AC3E}">
        <p14:creationId xmlns:p14="http://schemas.microsoft.com/office/powerpoint/2010/main" val="1456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41" y="1639216"/>
            <a:ext cx="5571707" cy="40372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04" y="708310"/>
            <a:ext cx="844344" cy="7795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9670" y="209349"/>
            <a:ext cx="118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生成网络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005113" y="2171689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卷积网络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05114" y="972611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输入图像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18471" y="3700986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反卷积网络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42761" y="4991144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分类结果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016" y="5868885"/>
            <a:ext cx="948038" cy="88321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6393" y="6250491"/>
            <a:ext cx="14906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/>
              <a:t>Ground truth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2447242" y="1411980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2498567" y="2696925"/>
            <a:ext cx="201689" cy="858508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2447242" y="4252281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21" idx="2"/>
          </p:cNvCxnSpPr>
          <p:nvPr/>
        </p:nvCxnSpPr>
        <p:spPr>
          <a:xfrm flipV="1">
            <a:off x="6289054" y="5017829"/>
            <a:ext cx="3222123" cy="91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9511177" y="4675182"/>
            <a:ext cx="685294" cy="685294"/>
            <a:chOff x="9568206" y="4991144"/>
            <a:chExt cx="685294" cy="685294"/>
          </a:xfrm>
        </p:grpSpPr>
        <p:sp>
          <p:nvSpPr>
            <p:cNvPr id="21" name="椭圆 20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648334" y="5149125"/>
              <a:ext cx="525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OR</a:t>
              </a:r>
              <a:endParaRPr lang="zh-CN" altLang="en-US" b="1" dirty="0"/>
            </a:p>
          </p:txBody>
        </p:sp>
      </p:grpSp>
      <p:cxnSp>
        <p:nvCxnSpPr>
          <p:cNvPr id="26" name="直接箭头连接符 25"/>
          <p:cNvCxnSpPr>
            <a:stCxn id="12" idx="3"/>
            <a:endCxn id="21" idx="2"/>
          </p:cNvCxnSpPr>
          <p:nvPr/>
        </p:nvCxnSpPr>
        <p:spPr>
          <a:xfrm flipV="1">
            <a:off x="6289054" y="5017829"/>
            <a:ext cx="3222123" cy="1292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621410" y="578681"/>
            <a:ext cx="7258638" cy="520937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289053" y="1108949"/>
            <a:ext cx="3302252" cy="7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9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04" y="1015407"/>
            <a:ext cx="5245622" cy="38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6824" y="712408"/>
            <a:ext cx="3207915" cy="4743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77299" y="712410"/>
            <a:ext cx="3207916" cy="47438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6" y="347802"/>
            <a:ext cx="16954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2.isprs.org/tl_files/isprs/wg34/images/examples_top_dsm_g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0" y="1012054"/>
            <a:ext cx="11916504" cy="46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6" y="1612915"/>
            <a:ext cx="2924175" cy="36099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44862" y="1553592"/>
            <a:ext cx="2982897" cy="37286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96400" y="1492828"/>
            <a:ext cx="2982897" cy="37286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4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71" y="1662989"/>
            <a:ext cx="2924175" cy="3609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33" y="1653741"/>
            <a:ext cx="2924175" cy="36284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81" y="1659255"/>
            <a:ext cx="2924175" cy="36174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6359" y="528221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正射遥感影像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9896" y="5382965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(b)DSM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08592" y="5382965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Ground truth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25" y="1405536"/>
            <a:ext cx="29241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6" y="917174"/>
            <a:ext cx="73247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立方体 3"/>
          <p:cNvSpPr/>
          <p:nvPr/>
        </p:nvSpPr>
        <p:spPr>
          <a:xfrm>
            <a:off x="1466661" y="1059256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2688881" y="1643204"/>
            <a:ext cx="1525073" cy="2842788"/>
          </a:xfrm>
          <a:prstGeom prst="cube">
            <a:avLst>
              <a:gd name="adj" fmla="val 65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>
            <a:off x="3624179" y="2143409"/>
            <a:ext cx="1179547" cy="2077770"/>
          </a:xfrm>
          <a:prstGeom prst="cube">
            <a:avLst>
              <a:gd name="adj" fmla="val 58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4470783" y="2516865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>
            <a:off x="5153881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5881783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6841451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7633023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8316997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8592688" y="1343873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6215">
            <a:off x="381256" y="633663"/>
            <a:ext cx="3204557" cy="5018983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grpSp>
        <p:nvGrpSpPr>
          <p:cNvPr id="3" name="组合 2"/>
          <p:cNvGrpSpPr/>
          <p:nvPr/>
        </p:nvGrpSpPr>
        <p:grpSpPr>
          <a:xfrm>
            <a:off x="1692907" y="1395169"/>
            <a:ext cx="8704861" cy="4097485"/>
            <a:chOff x="1466661" y="1059256"/>
            <a:chExt cx="8733556" cy="404689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立方体 3"/>
            <p:cNvSpPr/>
            <p:nvPr/>
          </p:nvSpPr>
          <p:spPr>
            <a:xfrm>
              <a:off x="1466661" y="1059256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2688878" y="1643204"/>
              <a:ext cx="1525073" cy="2842788"/>
            </a:xfrm>
            <a:prstGeom prst="cube">
              <a:avLst>
                <a:gd name="adj" fmla="val 65524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3624177" y="2143408"/>
              <a:ext cx="1179547" cy="2077770"/>
            </a:xfrm>
            <a:prstGeom prst="cube">
              <a:avLst>
                <a:gd name="adj" fmla="val 5896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4470781" y="2516863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5153879" y="2543456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5881783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6841451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7771121" y="2471312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8136027" y="1258432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907">
            <a:off x="9176575" y="1377956"/>
            <a:ext cx="2657718" cy="3930240"/>
          </a:xfrm>
          <a:prstGeom prst="rect">
            <a:avLst/>
          </a:prstGeom>
          <a:scene3d>
            <a:camera prst="isometricLeftDown">
              <a:rot lat="1800001" lon="27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2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646000" y="1039186"/>
            <a:ext cx="10199723" cy="4779541"/>
            <a:chOff x="361912" y="1332148"/>
            <a:chExt cx="10199723" cy="47795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12" y="2074045"/>
              <a:ext cx="1572347" cy="145169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9509" y="4173424"/>
              <a:ext cx="1582126" cy="1473953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927324" y="2808117"/>
              <a:ext cx="235635" cy="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165201" y="1626833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2201662" y="281644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413340" y="1620450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684109" y="2074045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99119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447184" y="281200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2696235" y="280367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2957599" y="28203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3167307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452" y="2439763"/>
              <a:ext cx="1021522" cy="775548"/>
              <a:chOff x="4384032" y="2643949"/>
              <a:chExt cx="1021522" cy="77554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581079" y="2643949"/>
                <a:ext cx="106425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箭头连接符 26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/>
            </p:nvSpPr>
            <p:spPr>
              <a:xfrm>
                <a:off x="4830608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5061707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/>
              <p:nvPr/>
            </p:nvCxnSpPr>
            <p:spPr>
              <a:xfrm>
                <a:off x="4868885" y="2995658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/>
              <p:cNvSpPr/>
              <p:nvPr/>
            </p:nvSpPr>
            <p:spPr>
              <a:xfrm>
                <a:off x="5299129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5087451" y="3007865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4233906" y="2600524"/>
              <a:ext cx="907148" cy="414074"/>
              <a:chOff x="4384032" y="2643947"/>
              <a:chExt cx="741839" cy="7755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581081" y="2643949"/>
                <a:ext cx="148479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4830608" y="2643947"/>
                <a:ext cx="146360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箭头连接符 41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>
                <a:off x="4976967" y="3031720"/>
                <a:ext cx="1489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149587" y="2596642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496583" y="2584435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5328561" y="283123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5675557" y="282827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854531" y="2682166"/>
              <a:ext cx="418105" cy="2852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625385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643283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6832155" y="2823797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7011129" y="2677688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742758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760656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8023017" y="2807153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8201991" y="2755536"/>
              <a:ext cx="418105" cy="9628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/>
            <p:cNvCxnSpPr/>
            <p:nvPr/>
          </p:nvCxnSpPr>
          <p:spPr>
            <a:xfrm>
              <a:off x="8620096" y="2798959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8828963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9247068" y="2823797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9397426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140390" y="3215311"/>
              <a:ext cx="159582" cy="4140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7801594" y="3596393"/>
              <a:ext cx="106425" cy="7755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6021513" y="3785650"/>
              <a:ext cx="84140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131608" y="3768612"/>
              <a:ext cx="168364" cy="43111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4486719" y="4522627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8614691" y="3732473"/>
              <a:ext cx="79899" cy="23792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649385" y="3373074"/>
              <a:ext cx="104895" cy="98545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箭头连接符 88"/>
            <p:cNvCxnSpPr>
              <a:stCxn id="39" idx="2"/>
              <a:endCxn id="84" idx="0"/>
            </p:cNvCxnSpPr>
            <p:nvPr/>
          </p:nvCxnSpPr>
          <p:spPr>
            <a:xfrm flipH="1">
              <a:off x="4539932" y="3014598"/>
              <a:ext cx="25716" cy="15080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61" idx="2"/>
            </p:cNvCxnSpPr>
            <p:nvPr/>
          </p:nvCxnSpPr>
          <p:spPr>
            <a:xfrm flipH="1">
              <a:off x="6063583" y="2967435"/>
              <a:ext cx="1" cy="8011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92"/>
            <p:cNvCxnSpPr>
              <a:stCxn id="79" idx="3"/>
              <a:endCxn id="87" idx="1"/>
            </p:cNvCxnSpPr>
            <p:nvPr/>
          </p:nvCxnSpPr>
          <p:spPr>
            <a:xfrm flipH="1">
              <a:off x="6649385" y="2807153"/>
              <a:ext cx="3166146" cy="615194"/>
            </a:xfrm>
            <a:prstGeom prst="bentConnector5">
              <a:avLst>
                <a:gd name="adj1" fmla="val -7220"/>
                <a:gd name="adj2" fmla="val 49908"/>
                <a:gd name="adj3" fmla="val 10722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6754280" y="3422345"/>
              <a:ext cx="38611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6347363" y="3984167"/>
              <a:ext cx="775144" cy="85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80" idx="2"/>
              <a:endCxn id="83" idx="0"/>
            </p:cNvCxnSpPr>
            <p:nvPr/>
          </p:nvCxnSpPr>
          <p:spPr>
            <a:xfrm flipH="1">
              <a:off x="7215790" y="3629384"/>
              <a:ext cx="4391" cy="1392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83" idx="3"/>
              <a:endCxn id="81" idx="1"/>
            </p:cNvCxnSpPr>
            <p:nvPr/>
          </p:nvCxnSpPr>
          <p:spPr>
            <a:xfrm flipV="1">
              <a:off x="7299972" y="3984167"/>
              <a:ext cx="501622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7802442" y="4545987"/>
              <a:ext cx="105578" cy="75218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4934716" y="4522627"/>
              <a:ext cx="106425" cy="7755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stCxn id="84" idx="3"/>
              <a:endCxn id="110" idx="1"/>
            </p:cNvCxnSpPr>
            <p:nvPr/>
          </p:nvCxnSpPr>
          <p:spPr>
            <a:xfrm>
              <a:off x="4593144" y="4910401"/>
              <a:ext cx="3415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endCxn id="109" idx="1"/>
            </p:cNvCxnSpPr>
            <p:nvPr/>
          </p:nvCxnSpPr>
          <p:spPr>
            <a:xfrm>
              <a:off x="5039756" y="4910401"/>
              <a:ext cx="2762686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81" idx="2"/>
              <a:endCxn id="109" idx="0"/>
            </p:cNvCxnSpPr>
            <p:nvPr/>
          </p:nvCxnSpPr>
          <p:spPr>
            <a:xfrm>
              <a:off x="7854807" y="4371941"/>
              <a:ext cx="424" cy="1740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09" idx="3"/>
            </p:cNvCxnSpPr>
            <p:nvPr/>
          </p:nvCxnSpPr>
          <p:spPr>
            <a:xfrm flipV="1">
              <a:off x="7908020" y="4910401"/>
              <a:ext cx="746621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119"/>
            <p:cNvSpPr txBox="1"/>
            <p:nvPr/>
          </p:nvSpPr>
          <p:spPr>
            <a:xfrm>
              <a:off x="607954" y="1755818"/>
              <a:ext cx="1509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3</a:t>
              </a:r>
              <a:endParaRPr lang="zh-CN" altLang="en-US" sz="1600" b="1" dirty="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72486" y="2111195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conv3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2469985" y="1720954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pool1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061183" y="1332148"/>
              <a:ext cx="817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conv1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715789" y="4206871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4273291" y="2312880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pool3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967876" y="2233478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conv4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704708" y="236780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pool4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765929" y="2314499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conv5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8963363" y="2355724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conv6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039401" y="241401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pool5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6296192" y="3792798"/>
              <a:ext cx="84140" cy="4140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箭头连接符 137"/>
            <p:cNvCxnSpPr>
              <a:stCxn id="82" idx="3"/>
              <a:endCxn id="133" idx="1"/>
            </p:cNvCxnSpPr>
            <p:nvPr/>
          </p:nvCxnSpPr>
          <p:spPr>
            <a:xfrm>
              <a:off x="6105653" y="3992687"/>
              <a:ext cx="190539" cy="71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endCxn id="5" idx="1"/>
            </p:cNvCxnSpPr>
            <p:nvPr/>
          </p:nvCxnSpPr>
          <p:spPr>
            <a:xfrm flipV="1">
              <a:off x="8691877" y="4910401"/>
              <a:ext cx="287632" cy="80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142"/>
            <p:cNvSpPr txBox="1"/>
            <p:nvPr/>
          </p:nvSpPr>
          <p:spPr>
            <a:xfrm>
              <a:off x="484205" y="3604022"/>
              <a:ext cx="1222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输入图像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9121608" y="5647377"/>
              <a:ext cx="1440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输出分割图</a:t>
              </a: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5530793" y="1558526"/>
              <a:ext cx="2054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卷积化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6499770" y="5328015"/>
              <a:ext cx="10855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反卷积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5432355" y="4333837"/>
              <a:ext cx="1164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‘Skip’</a:t>
              </a:r>
              <a:r>
                <a:rPr lang="zh-CN" altLang="en-US" b="1" dirty="0"/>
                <a:t>连接</a:t>
              </a: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3286805" y="2141883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pool2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6128612" y="3505895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3284267" y="4928843"/>
              <a:ext cx="1280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‘Prediction’</a:t>
              </a:r>
              <a:endParaRPr lang="zh-CN" altLang="en-US" b="1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8255144" y="3341078"/>
              <a:ext cx="8711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7380040" y="3273015"/>
              <a:ext cx="8711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0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VGG 16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798993"/>
            <a:ext cx="10148192" cy="28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341184" y="4758431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Vgg 16</a:t>
            </a:r>
          </a:p>
        </p:txBody>
      </p:sp>
    </p:spTree>
    <p:extLst>
      <p:ext uri="{BB962C8B-B14F-4D97-AF65-F5344CB8AC3E}">
        <p14:creationId xmlns:p14="http://schemas.microsoft.com/office/powerpoint/2010/main" val="424652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âVGG 16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06899" y="2279104"/>
            <a:ext cx="6303146" cy="17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9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3.zhimg.com/80/v2-7f36c655f202202843095377471387b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8" y="1684880"/>
            <a:ext cx="2095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4.zhimg.com/80/v2-5dd3a09e8368884b629e9cb7279f311e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6" y="1537241"/>
            <a:ext cx="225742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184990" y="3816989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反卷积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21179" y="3846950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24253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24254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633491" y="2414728"/>
            <a:ext cx="0" cy="711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80207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80208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875319" y="2414725"/>
            <a:ext cx="0" cy="679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91" y="896554"/>
            <a:ext cx="3083074" cy="3467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93" y="916152"/>
            <a:ext cx="3083074" cy="3467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46" y="916151"/>
            <a:ext cx="3073925" cy="3494761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215300" y="5184742"/>
            <a:ext cx="424206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4764</TotalTime>
  <Words>196</Words>
  <Application>Microsoft Office PowerPoint</Application>
  <PresentationFormat>宽屏</PresentationFormat>
  <Paragraphs>103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Tao</dc:creator>
  <cp:lastModifiedBy>Jiang Tao</cp:lastModifiedBy>
  <cp:revision>43</cp:revision>
  <dcterms:created xsi:type="dcterms:W3CDTF">2019-04-02T12:17:07Z</dcterms:created>
  <dcterms:modified xsi:type="dcterms:W3CDTF">2019-04-27T14:45:23Z</dcterms:modified>
</cp:coreProperties>
</file>